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5"/>
  </p:handoutMasterIdLst>
  <p:sldIdLst>
    <p:sldId id="256" r:id="rId4"/>
    <p:sldId id="262" r:id="rId5"/>
    <p:sldId id="261" r:id="rId6"/>
    <p:sldId id="296" r:id="rId7"/>
    <p:sldId id="307" r:id="rId8"/>
    <p:sldId id="311" r:id="rId9"/>
    <p:sldId id="309" r:id="rId10"/>
    <p:sldId id="308" r:id="rId11"/>
    <p:sldId id="310" r:id="rId12"/>
    <p:sldId id="312" r:id="rId13"/>
    <p:sldId id="313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 autoAdjust="0"/>
    <p:restoredTop sz="94626" autoAdjust="0"/>
  </p:normalViewPr>
  <p:slideViewPr>
    <p:cSldViewPr snapToGrid="0">
      <p:cViewPr>
        <p:scale>
          <a:sx n="69" d="100"/>
          <a:sy n="69" d="100"/>
        </p:scale>
        <p:origin x="627" y="471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39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5" r:id="rId9"/>
    <p:sldLayoutId id="2147483743" r:id="rId10"/>
    <p:sldLayoutId id="2147483744" r:id="rId11"/>
    <p:sldLayoutId id="2147483746" r:id="rId12"/>
    <p:sldLayoutId id="2147483747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6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ccount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hyperlink" Target="https://avatars2.githubusercontent.com/u/53331484?s=400&amp;v=4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vatars1.githubusercontent.com/u/58029308?s=400&amp;v=4" TargetMode="External"/><Relationship Id="rId5" Type="http://schemas.openxmlformats.org/officeDocument/2006/relationships/image" Target="../media/image9.jpeg"/><Relationship Id="rId4" Type="http://schemas.openxmlformats.org/officeDocument/2006/relationships/hyperlink" Target="https://avatars0.githubusercontent.com/u/18674825?s=400&amp;v=4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80600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DeepCoordiNet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765386"/>
            <a:ext cx="121918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Find out your Fashion Rating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44BFCB-4A03-407F-8013-5F417566960B}"/>
              </a:ext>
            </a:extLst>
          </p:cNvPr>
          <p:cNvSpPr txBox="1"/>
          <p:nvPr/>
        </p:nvSpPr>
        <p:spPr>
          <a:xfrm>
            <a:off x="0" y="4237278"/>
            <a:ext cx="121918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OSS Team 10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김민석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	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박지원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임채진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	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장윤희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Our Plan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B40860-FA19-461E-A328-9D43CE80A625}"/>
              </a:ext>
            </a:extLst>
          </p:cNvPr>
          <p:cNvSpPr/>
          <p:nvPr/>
        </p:nvSpPr>
        <p:spPr>
          <a:xfrm rot="2700000">
            <a:off x="7481164" y="1973466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0978129-3DFC-42FC-89A3-C189E4574152}"/>
              </a:ext>
            </a:extLst>
          </p:cNvPr>
          <p:cNvSpPr/>
          <p:nvPr/>
        </p:nvSpPr>
        <p:spPr>
          <a:xfrm rot="2700000">
            <a:off x="5958909" y="1973462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EA349F-1065-475E-9C5E-F66C2CFC9D80}"/>
              </a:ext>
            </a:extLst>
          </p:cNvPr>
          <p:cNvSpPr/>
          <p:nvPr/>
        </p:nvSpPr>
        <p:spPr>
          <a:xfrm rot="2700000">
            <a:off x="4436656" y="1973460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D268D60-E650-49F8-939F-0F75C8507590}"/>
              </a:ext>
            </a:extLst>
          </p:cNvPr>
          <p:cNvSpPr/>
          <p:nvPr/>
        </p:nvSpPr>
        <p:spPr>
          <a:xfrm rot="2700000">
            <a:off x="2914403" y="1973458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그룹 7">
            <a:extLst>
              <a:ext uri="{FF2B5EF4-FFF2-40B4-BE49-F238E27FC236}">
                <a16:creationId xmlns:a16="http://schemas.microsoft.com/office/drawing/2014/main" id="{636B6F78-FF9F-422A-9390-D6D907E99AC7}"/>
              </a:ext>
            </a:extLst>
          </p:cNvPr>
          <p:cNvGrpSpPr/>
          <p:nvPr/>
        </p:nvGrpSpPr>
        <p:grpSpPr>
          <a:xfrm>
            <a:off x="2006557" y="4060603"/>
            <a:ext cx="4071056" cy="793560"/>
            <a:chOff x="3189316" y="4293938"/>
            <a:chExt cx="2736304" cy="7935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9686AF-D407-4416-B5D6-73BA20C6A75D}"/>
                </a:ext>
              </a:extLst>
            </p:cNvPr>
            <p:cNvSpPr txBox="1"/>
            <p:nvPr/>
          </p:nvSpPr>
          <p:spPr>
            <a:xfrm>
              <a:off x="3189316" y="4293938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Prepare Dataset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1C56E4-F913-4F18-AC31-3154F98D489B}"/>
                </a:ext>
              </a:extLst>
            </p:cNvPr>
            <p:cNvSpPr txBox="1"/>
            <p:nvPr/>
          </p:nvSpPr>
          <p:spPr>
            <a:xfrm>
              <a:off x="3189316" y="4564278"/>
              <a:ext cx="273630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Training Dataset: MUSINSA staff snap ‘16~’19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Dataset: CCP (Clothing Co-Parsing) Dataset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BBF665-FD6B-48F6-8D09-94D9BE12717B}"/>
              </a:ext>
            </a:extLst>
          </p:cNvPr>
          <p:cNvSpPr txBox="1"/>
          <p:nvPr/>
        </p:nvSpPr>
        <p:spPr>
          <a:xfrm>
            <a:off x="966464" y="407599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" name="그룹 8">
            <a:extLst>
              <a:ext uri="{FF2B5EF4-FFF2-40B4-BE49-F238E27FC236}">
                <a16:creationId xmlns:a16="http://schemas.microsoft.com/office/drawing/2014/main" id="{E1E54CDE-22CF-465E-83F2-934A332DC069}"/>
              </a:ext>
            </a:extLst>
          </p:cNvPr>
          <p:cNvGrpSpPr/>
          <p:nvPr/>
        </p:nvGrpSpPr>
        <p:grpSpPr>
          <a:xfrm>
            <a:off x="2006557" y="5073784"/>
            <a:ext cx="4071056" cy="793560"/>
            <a:chOff x="3189316" y="5158034"/>
            <a:chExt cx="2736304" cy="7935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91FAEA-125F-4101-A222-0D3076BCB01B}"/>
                </a:ext>
              </a:extLst>
            </p:cNvPr>
            <p:cNvSpPr txBox="1"/>
            <p:nvPr/>
          </p:nvSpPr>
          <p:spPr>
            <a:xfrm>
              <a:off x="3189316" y="5158034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and Analyze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8E048-68CF-4D25-AE68-EC283786ECEC}"/>
                </a:ext>
              </a:extLst>
            </p:cNvPr>
            <p:cNvSpPr txBox="1"/>
            <p:nvPr/>
          </p:nvSpPr>
          <p:spPr>
            <a:xfrm>
              <a:off x="3189316" y="5428374"/>
              <a:ext cx="273630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 using Test Dataset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Analyze results and examine accuracy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676B30-13EC-4DEE-83EA-27D8D6BDFFB0}"/>
              </a:ext>
            </a:extLst>
          </p:cNvPr>
          <p:cNvSpPr txBox="1"/>
          <p:nvPr/>
        </p:nvSpPr>
        <p:spPr>
          <a:xfrm>
            <a:off x="966464" y="5089175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007608B1-91F8-4B00-AB1D-ED2EA9FD8EA6}"/>
              </a:ext>
            </a:extLst>
          </p:cNvPr>
          <p:cNvGrpSpPr/>
          <p:nvPr/>
        </p:nvGrpSpPr>
        <p:grpSpPr>
          <a:xfrm>
            <a:off x="7219796" y="4060603"/>
            <a:ext cx="4071056" cy="1009004"/>
            <a:chOff x="7040896" y="4293938"/>
            <a:chExt cx="2736304" cy="10090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9D6D7F-16E6-43E7-A502-6D58E59D8E66}"/>
                </a:ext>
              </a:extLst>
            </p:cNvPr>
            <p:cNvSpPr txBox="1"/>
            <p:nvPr/>
          </p:nvSpPr>
          <p:spPr>
            <a:xfrm>
              <a:off x="7040896" y="4293938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Run Machine Learning Code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7FBBD7-A5D4-4298-9922-1D5756663AE9}"/>
                </a:ext>
              </a:extLst>
            </p:cNvPr>
            <p:cNvSpPr txBox="1"/>
            <p:nvPr/>
          </p:nvSpPr>
          <p:spPr>
            <a:xfrm>
              <a:off x="7040896" y="4564278"/>
              <a:ext cx="2736304" cy="7386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Modify DeepFasion2 API into needed form of machine learning code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Run using Training Dataset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970A39-49EC-4B1D-A8A3-8EA457D8D841}"/>
              </a:ext>
            </a:extLst>
          </p:cNvPr>
          <p:cNvSpPr txBox="1"/>
          <p:nvPr/>
        </p:nvSpPr>
        <p:spPr>
          <a:xfrm>
            <a:off x="6179703" y="407599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" name="그룹 4">
            <a:extLst>
              <a:ext uri="{FF2B5EF4-FFF2-40B4-BE49-F238E27FC236}">
                <a16:creationId xmlns:a16="http://schemas.microsoft.com/office/drawing/2014/main" id="{73636404-7C33-4D3A-AF29-380573EBE703}"/>
              </a:ext>
            </a:extLst>
          </p:cNvPr>
          <p:cNvGrpSpPr/>
          <p:nvPr/>
        </p:nvGrpSpPr>
        <p:grpSpPr>
          <a:xfrm>
            <a:off x="7219796" y="5073784"/>
            <a:ext cx="4071056" cy="793560"/>
            <a:chOff x="7040896" y="5158034"/>
            <a:chExt cx="2736304" cy="7935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C312AF-42D5-4427-AF6B-B0CC8E4786F0}"/>
                </a:ext>
              </a:extLst>
            </p:cNvPr>
            <p:cNvSpPr txBox="1"/>
            <p:nvPr/>
          </p:nvSpPr>
          <p:spPr>
            <a:xfrm>
              <a:off x="7040896" y="5158034"/>
              <a:ext cx="273630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Page &amp; 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EAD76F-50D5-44B9-8127-0CD7573A5485}"/>
                </a:ext>
              </a:extLst>
            </p:cNvPr>
            <p:cNvSpPr txBox="1"/>
            <p:nvPr/>
          </p:nvSpPr>
          <p:spPr>
            <a:xfrm>
              <a:off x="7040896" y="5428374"/>
              <a:ext cx="273630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 progresses and results by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Page and Presentation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8CAD95D-05B9-486B-B3B1-A33277F9D73E}"/>
              </a:ext>
            </a:extLst>
          </p:cNvPr>
          <p:cNvSpPr txBox="1"/>
          <p:nvPr/>
        </p:nvSpPr>
        <p:spPr>
          <a:xfrm>
            <a:off x="6179703" y="5089175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411BF897-B0F5-4B90-BF80-6F165085944B}"/>
              </a:ext>
            </a:extLst>
          </p:cNvPr>
          <p:cNvSpPr/>
          <p:nvPr/>
        </p:nvSpPr>
        <p:spPr>
          <a:xfrm>
            <a:off x="4134447" y="2642269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AA71F5F0-00BB-4010-8C66-3945403C2178}"/>
              </a:ext>
            </a:extLst>
          </p:cNvPr>
          <p:cNvSpPr/>
          <p:nvPr/>
        </p:nvSpPr>
        <p:spPr>
          <a:xfrm rot="2700000">
            <a:off x="5578376" y="261645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0DDE3FBB-1AAA-4DD9-BB25-9FF2932ED560}"/>
              </a:ext>
            </a:extLst>
          </p:cNvPr>
          <p:cNvSpPr/>
          <p:nvPr/>
        </p:nvSpPr>
        <p:spPr>
          <a:xfrm flipH="1">
            <a:off x="7052671" y="267039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7" name="Freeform 55">
            <a:extLst>
              <a:ext uri="{FF2B5EF4-FFF2-40B4-BE49-F238E27FC236}">
                <a16:creationId xmlns:a16="http://schemas.microsoft.com/office/drawing/2014/main" id="{62A283B4-FF0D-4906-875B-D621D709612A}"/>
              </a:ext>
            </a:extLst>
          </p:cNvPr>
          <p:cNvSpPr/>
          <p:nvPr/>
        </p:nvSpPr>
        <p:spPr>
          <a:xfrm>
            <a:off x="8820871" y="2542639"/>
            <a:ext cx="253856" cy="62203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7806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695831"/>
            <a:ext cx="1219185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OSS Team 10</a:t>
            </a:r>
          </a:p>
          <a:p>
            <a:pPr algn="ctr"/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DeepCoordiNet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26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99199" y="32351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About our Project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B798CC-A50B-4833-A9F4-CD4A9317294E}"/>
              </a:ext>
            </a:extLst>
          </p:cNvPr>
          <p:cNvGrpSpPr/>
          <p:nvPr/>
        </p:nvGrpSpPr>
        <p:grpSpPr>
          <a:xfrm>
            <a:off x="4166562" y="1710827"/>
            <a:ext cx="5501856" cy="844372"/>
            <a:chOff x="5776287" y="1615577"/>
            <a:chExt cx="5501856" cy="844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93829"/>
              <a:chOff x="6751979" y="1666120"/>
              <a:chExt cx="4526164" cy="79382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cs typeface="Arial" pitchFamily="34" charset="0"/>
                  </a:rPr>
                  <a:t>Who we are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Team Introduction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459A3-3616-4690-9950-AA429FBFDFB4}"/>
              </a:ext>
            </a:extLst>
          </p:cNvPr>
          <p:cNvGrpSpPr/>
          <p:nvPr/>
        </p:nvGrpSpPr>
        <p:grpSpPr>
          <a:xfrm>
            <a:off x="4166562" y="2850652"/>
            <a:ext cx="5501856" cy="830997"/>
            <a:chOff x="5776287" y="1615577"/>
            <a:chExt cx="5501856" cy="83099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5C2F2B-CA7A-4DFE-9546-DDCD4C7CD701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63051"/>
              <a:chOff x="6751979" y="1666120"/>
              <a:chExt cx="4526164" cy="7630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EB471A-C385-402A-A8DD-57F933A5D346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cs typeface="Arial" pitchFamily="34" charset="0"/>
                  </a:rPr>
                  <a:t>What we are going to do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96E1CD-75CD-452D-A4BE-E1789794770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Project Goal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92250-0812-424C-9181-78128436C8F3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D876F-7A33-4478-9ED3-A2053B8B8EEA}"/>
              </a:ext>
            </a:extLst>
          </p:cNvPr>
          <p:cNvGrpSpPr/>
          <p:nvPr/>
        </p:nvGrpSpPr>
        <p:grpSpPr>
          <a:xfrm>
            <a:off x="4166562" y="3990477"/>
            <a:ext cx="5501856" cy="830997"/>
            <a:chOff x="5776287" y="1615577"/>
            <a:chExt cx="5501856" cy="830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3C7EEA-D7A0-4CCA-B9CA-80018BB8D4A8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32274"/>
              <a:chOff x="6751979" y="1666120"/>
              <a:chExt cx="4526164" cy="73227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184A27-D783-41AE-BF78-834B54A99CF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OSS we will use – DeepFasion2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DE9DD4-9B53-4681-95FD-81AD463B262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OSS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D4E945-B51D-4D17-A36E-ABB30618F236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3FF8F0-0341-431C-9CC0-5437F8473CAD}"/>
              </a:ext>
            </a:extLst>
          </p:cNvPr>
          <p:cNvGrpSpPr/>
          <p:nvPr/>
        </p:nvGrpSpPr>
        <p:grpSpPr>
          <a:xfrm>
            <a:off x="4166562" y="5130302"/>
            <a:ext cx="5501856" cy="830997"/>
            <a:chOff x="5776287" y="1615577"/>
            <a:chExt cx="5501856" cy="83099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585401-6AF6-460A-9FFF-F2B339A0A706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63051"/>
              <a:chOff x="6751979" y="1666120"/>
              <a:chExt cx="4526164" cy="7630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A6C6CE-4240-4698-BAE8-FECAAD71438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cs typeface="Arial" pitchFamily="34" charset="0"/>
                  </a:rPr>
                  <a:t>Our plans to achieve our goal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5FFC5C-85C1-4ABD-85BC-2489AF1C616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Plan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B8D4DD-DB44-40F9-8FF0-AD92E175052C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6DBC13-95E7-4C1A-AF99-CC8F6212FB9E}"/>
              </a:ext>
            </a:extLst>
          </p:cNvPr>
          <p:cNvGrpSpPr/>
          <p:nvPr/>
        </p:nvGrpSpPr>
        <p:grpSpPr>
          <a:xfrm>
            <a:off x="7861110" y="623255"/>
            <a:ext cx="4330890" cy="419100"/>
            <a:chOff x="8086725" y="476250"/>
            <a:chExt cx="4105275" cy="419100"/>
          </a:xfrm>
          <a:solidFill>
            <a:schemeClr val="bg1">
              <a:alpha val="76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E6F925-1329-461C-AC7C-C7F2CDF199DE}"/>
                </a:ext>
              </a:extLst>
            </p:cNvPr>
            <p:cNvSpPr/>
            <p:nvPr/>
          </p:nvSpPr>
          <p:spPr>
            <a:xfrm>
              <a:off x="8086725" y="476250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6628D8-CB2C-471D-9AC3-F09F428486BA}"/>
                </a:ext>
              </a:extLst>
            </p:cNvPr>
            <p:cNvSpPr/>
            <p:nvPr/>
          </p:nvSpPr>
          <p:spPr>
            <a:xfrm>
              <a:off x="8086725" y="597566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E0BA12-A4FF-4C16-88CE-9D7AEFD8E9F0}"/>
                </a:ext>
              </a:extLst>
            </p:cNvPr>
            <p:cNvSpPr/>
            <p:nvPr/>
          </p:nvSpPr>
          <p:spPr>
            <a:xfrm>
              <a:off x="8086725" y="718882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B6650B-3813-4290-92F3-478A32614B01}"/>
                </a:ext>
              </a:extLst>
            </p:cNvPr>
            <p:cNvSpPr/>
            <p:nvPr/>
          </p:nvSpPr>
          <p:spPr>
            <a:xfrm>
              <a:off x="8086725" y="840198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267B17-2C67-4B78-8859-E800DA91ADD2}"/>
              </a:ext>
            </a:extLst>
          </p:cNvPr>
          <p:cNvSpPr/>
          <p:nvPr/>
        </p:nvSpPr>
        <p:spPr>
          <a:xfrm rot="5400000">
            <a:off x="-1758439" y="2725388"/>
            <a:ext cx="4972050" cy="1445239"/>
          </a:xfrm>
          <a:custGeom>
            <a:avLst/>
            <a:gdLst>
              <a:gd name="connsiteX0" fmla="*/ 0 w 4972050"/>
              <a:gd name="connsiteY0" fmla="*/ 0 h 1445239"/>
              <a:gd name="connsiteX1" fmla="*/ 4972050 w 4972050"/>
              <a:gd name="connsiteY1" fmla="*/ 0 h 1445239"/>
              <a:gd name="connsiteX2" fmla="*/ 4972050 w 4972050"/>
              <a:gd name="connsiteY2" fmla="*/ 1445239 h 1445239"/>
              <a:gd name="connsiteX3" fmla="*/ 4846713 w 4972050"/>
              <a:gd name="connsiteY3" fmla="*/ 1445239 h 1445239"/>
              <a:gd name="connsiteX4" fmla="*/ 4846713 w 4972050"/>
              <a:gd name="connsiteY4" fmla="*/ 125337 h 1445239"/>
              <a:gd name="connsiteX5" fmla="*/ 125337 w 4972050"/>
              <a:gd name="connsiteY5" fmla="*/ 125337 h 1445239"/>
              <a:gd name="connsiteX6" fmla="*/ 125337 w 4972050"/>
              <a:gd name="connsiteY6" fmla="*/ 1445239 h 1445239"/>
              <a:gd name="connsiteX7" fmla="*/ 0 w 4972050"/>
              <a:gd name="connsiteY7" fmla="*/ 1445239 h 144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2050" h="1445239">
                <a:moveTo>
                  <a:pt x="0" y="0"/>
                </a:moveTo>
                <a:lnTo>
                  <a:pt x="4972050" y="0"/>
                </a:lnTo>
                <a:lnTo>
                  <a:pt x="4972050" y="1445239"/>
                </a:lnTo>
                <a:lnTo>
                  <a:pt x="4846713" y="1445239"/>
                </a:lnTo>
                <a:lnTo>
                  <a:pt x="4846713" y="125337"/>
                </a:lnTo>
                <a:lnTo>
                  <a:pt x="125337" y="125337"/>
                </a:lnTo>
                <a:lnTo>
                  <a:pt x="125337" y="1445239"/>
                </a:lnTo>
                <a:lnTo>
                  <a:pt x="0" y="14452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F4E780-8920-4322-9A87-9DD344690DAE}"/>
              </a:ext>
            </a:extLst>
          </p:cNvPr>
          <p:cNvSpPr/>
          <p:nvPr/>
        </p:nvSpPr>
        <p:spPr>
          <a:xfrm rot="2735247">
            <a:off x="1354415" y="305526"/>
            <a:ext cx="104775" cy="1445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D198E3-9A3A-4082-B0E1-E020A95744D1}"/>
              </a:ext>
            </a:extLst>
          </p:cNvPr>
          <p:cNvSpPr/>
          <p:nvPr/>
        </p:nvSpPr>
        <p:spPr>
          <a:xfrm rot="2735247">
            <a:off x="2082685" y="-138606"/>
            <a:ext cx="104775" cy="14452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Team Introduction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Who we are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D7DA95F-039D-486A-B977-9B7F3E9EFFF5}"/>
              </a:ext>
            </a:extLst>
          </p:cNvPr>
          <p:cNvSpPr txBox="1">
            <a:spLocks/>
          </p:cNvSpPr>
          <p:nvPr/>
        </p:nvSpPr>
        <p:spPr>
          <a:xfrm>
            <a:off x="1128614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김민석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178D20-B4D8-476A-A292-E5886EC99418}"/>
              </a:ext>
            </a:extLst>
          </p:cNvPr>
          <p:cNvSpPr txBox="1">
            <a:spLocks/>
          </p:cNvSpPr>
          <p:nvPr/>
        </p:nvSpPr>
        <p:spPr>
          <a:xfrm>
            <a:off x="1135541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2018312672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5558E4B-A6C4-4C1E-8F16-C165BF9EAC3B}"/>
              </a:ext>
            </a:extLst>
          </p:cNvPr>
          <p:cNvSpPr txBox="1">
            <a:spLocks/>
          </p:cNvSpPr>
          <p:nvPr/>
        </p:nvSpPr>
        <p:spPr>
          <a:xfrm>
            <a:off x="3780310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박지원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F8C897-3769-4293-AF70-7F4307167B8A}"/>
              </a:ext>
            </a:extLst>
          </p:cNvPr>
          <p:cNvSpPr txBox="1">
            <a:spLocks/>
          </p:cNvSpPr>
          <p:nvPr/>
        </p:nvSpPr>
        <p:spPr>
          <a:xfrm>
            <a:off x="3787237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2018312734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09DE9D8-7A3F-4631-B5AB-16725BDDC890}"/>
              </a:ext>
            </a:extLst>
          </p:cNvPr>
          <p:cNvSpPr txBox="1">
            <a:spLocks/>
          </p:cNvSpPr>
          <p:nvPr/>
        </p:nvSpPr>
        <p:spPr>
          <a:xfrm>
            <a:off x="6420791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임채진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889ECCE-8042-4AA1-8C80-04C506DAC3CC}"/>
              </a:ext>
            </a:extLst>
          </p:cNvPr>
          <p:cNvSpPr txBox="1">
            <a:spLocks/>
          </p:cNvSpPr>
          <p:nvPr/>
        </p:nvSpPr>
        <p:spPr>
          <a:xfrm>
            <a:off x="6427718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  <a:cs typeface="Arial" pitchFamily="34" charset="0"/>
              </a:rPr>
              <a:t>2018311630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3C98AC-34D7-444D-A3E8-428D89799F03}"/>
              </a:ext>
            </a:extLst>
          </p:cNvPr>
          <p:cNvSpPr txBox="1">
            <a:spLocks/>
          </p:cNvSpPr>
          <p:nvPr/>
        </p:nvSpPr>
        <p:spPr>
          <a:xfrm>
            <a:off x="9070797" y="4488932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장윤희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D49B5B1-D1DC-427C-AB16-F04088597677}"/>
              </a:ext>
            </a:extLst>
          </p:cNvPr>
          <p:cNvSpPr txBox="1">
            <a:spLocks/>
          </p:cNvSpPr>
          <p:nvPr/>
        </p:nvSpPr>
        <p:spPr>
          <a:xfrm>
            <a:off x="9077724" y="4896738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2016313837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30" name="직사각형 1">
            <a:extLst>
              <a:ext uri="{FF2B5EF4-FFF2-40B4-BE49-F238E27FC236}">
                <a16:creationId xmlns:a16="http://schemas.microsoft.com/office/drawing/2014/main" id="{44025C8F-D442-49A4-82F7-C45A67F2A8DC}"/>
              </a:ext>
            </a:extLst>
          </p:cNvPr>
          <p:cNvSpPr/>
          <p:nvPr/>
        </p:nvSpPr>
        <p:spPr>
          <a:xfrm>
            <a:off x="1135541" y="5209228"/>
            <a:ext cx="1980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GitHub Manager</a:t>
            </a:r>
          </a:p>
          <a:p>
            <a:pPr algn="ctr"/>
            <a:r>
              <a:rPr lang="en-US" altLang="ko-KR" dirty="0" err="1"/>
              <a:t>Analize</a:t>
            </a:r>
            <a:r>
              <a:rPr lang="en-US" altLang="ko-KR" dirty="0"/>
              <a:t> Result</a:t>
            </a:r>
          </a:p>
          <a:p>
            <a:pPr algn="ctr"/>
            <a:r>
              <a:rPr lang="en-US" altLang="ko-KR" dirty="0"/>
              <a:t>Coding</a:t>
            </a:r>
          </a:p>
        </p:txBody>
      </p:sp>
      <p:sp>
        <p:nvSpPr>
          <p:cNvPr id="31" name="직사각형 38">
            <a:extLst>
              <a:ext uri="{FF2B5EF4-FFF2-40B4-BE49-F238E27FC236}">
                <a16:creationId xmlns:a16="http://schemas.microsoft.com/office/drawing/2014/main" id="{921DB03D-6DB7-4BBA-ABB7-89BAB8094A4F}"/>
              </a:ext>
            </a:extLst>
          </p:cNvPr>
          <p:cNvSpPr/>
          <p:nvPr/>
        </p:nvSpPr>
        <p:spPr>
          <a:xfrm>
            <a:off x="3787237" y="5209228"/>
            <a:ext cx="1980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Data Crawling</a:t>
            </a:r>
          </a:p>
          <a:p>
            <a:pPr algn="ctr"/>
            <a:r>
              <a:rPr lang="en-US" altLang="ko-KR" dirty="0"/>
              <a:t>Coding</a:t>
            </a:r>
          </a:p>
        </p:txBody>
      </p:sp>
      <p:sp>
        <p:nvSpPr>
          <p:cNvPr id="32" name="직사각형 39">
            <a:extLst>
              <a:ext uri="{FF2B5EF4-FFF2-40B4-BE49-F238E27FC236}">
                <a16:creationId xmlns:a16="http://schemas.microsoft.com/office/drawing/2014/main" id="{1E5152EA-30DC-48DF-8173-EF2F99073CD7}"/>
              </a:ext>
            </a:extLst>
          </p:cNvPr>
          <p:cNvSpPr/>
          <p:nvPr/>
        </p:nvSpPr>
        <p:spPr>
          <a:xfrm>
            <a:off x="6427718" y="5209228"/>
            <a:ext cx="1980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Presentation</a:t>
            </a:r>
          </a:p>
          <a:p>
            <a:pPr algn="ctr"/>
            <a:r>
              <a:rPr lang="en-US" altLang="ko-KR" dirty="0"/>
              <a:t>Analyze Result</a:t>
            </a:r>
          </a:p>
          <a:p>
            <a:pPr algn="ctr"/>
            <a:r>
              <a:rPr lang="en-US" altLang="ko-KR" dirty="0"/>
              <a:t>GitHub Page</a:t>
            </a:r>
          </a:p>
        </p:txBody>
      </p:sp>
      <p:sp>
        <p:nvSpPr>
          <p:cNvPr id="33" name="직사각형 40">
            <a:extLst>
              <a:ext uri="{FF2B5EF4-FFF2-40B4-BE49-F238E27FC236}">
                <a16:creationId xmlns:a16="http://schemas.microsoft.com/office/drawing/2014/main" id="{E404F194-9558-4993-A682-45F7F873C9D2}"/>
              </a:ext>
            </a:extLst>
          </p:cNvPr>
          <p:cNvSpPr/>
          <p:nvPr/>
        </p:nvSpPr>
        <p:spPr>
          <a:xfrm>
            <a:off x="9077724" y="5209228"/>
            <a:ext cx="1980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Data Crawling</a:t>
            </a:r>
          </a:p>
          <a:p>
            <a:pPr algn="ctr"/>
            <a:r>
              <a:rPr lang="en-US" altLang="ko-KR" dirty="0"/>
              <a:t>GitHub Page</a:t>
            </a:r>
          </a:p>
          <a:p>
            <a:pPr algn="ctr"/>
            <a:r>
              <a:rPr lang="en-US" altLang="ko-KR" dirty="0"/>
              <a:t>Presentation</a:t>
            </a:r>
          </a:p>
        </p:txBody>
      </p:sp>
      <p:sp>
        <p:nvSpPr>
          <p:cNvPr id="38" name="Title 22">
            <a:extLst>
              <a:ext uri="{FF2B5EF4-FFF2-40B4-BE49-F238E27FC236}">
                <a16:creationId xmlns:a16="http://schemas.microsoft.com/office/drawing/2014/main" id="{E8F27343-5F77-4D88-A16E-8E8978C847B0}"/>
              </a:ext>
            </a:extLst>
          </p:cNvPr>
          <p:cNvSpPr txBox="1">
            <a:spLocks/>
          </p:cNvSpPr>
          <p:nvPr/>
        </p:nvSpPr>
        <p:spPr>
          <a:xfrm>
            <a:off x="0" y="1064786"/>
            <a:ext cx="12192000" cy="74595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/>
              <a:t>OSS Team 10</a:t>
            </a:r>
            <a:endParaRPr lang="ko-KR" altLang="en-US" sz="5400" dirty="0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308C6182-118E-4D04-8178-F0D052CDC1B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r="5009"/>
          <a:stretch>
            <a:fillRect/>
          </a:stretch>
        </p:blipFill>
        <p:spPr bwMode="auto">
          <a:xfrm>
            <a:off x="9277350" y="2603500"/>
            <a:ext cx="1554163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647B270C-FDEE-4C78-823A-46CC374B7B8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r="5009"/>
          <a:stretch>
            <a:fillRect/>
          </a:stretch>
        </p:blipFill>
        <p:spPr bwMode="auto">
          <a:xfrm>
            <a:off x="4000500" y="2603500"/>
            <a:ext cx="1554163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6"/>
            <a:extLst>
              <a:ext uri="{FF2B5EF4-FFF2-40B4-BE49-F238E27FC236}">
                <a16:creationId xmlns:a16="http://schemas.microsoft.com/office/drawing/2014/main" id="{1F3757E0-8E24-4995-827A-2BC43640D36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r="4917"/>
          <a:stretch>
            <a:fillRect/>
          </a:stretch>
        </p:blipFill>
        <p:spPr bwMode="auto">
          <a:xfrm>
            <a:off x="1360488" y="2603500"/>
            <a:ext cx="1557337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8"/>
            <a:extLst>
              <a:ext uri="{FF2B5EF4-FFF2-40B4-BE49-F238E27FC236}">
                <a16:creationId xmlns:a16="http://schemas.microsoft.com/office/drawing/2014/main" id="{D4980306-8288-4883-AC4F-2F63841B7180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r="4917"/>
          <a:stretch>
            <a:fillRect/>
          </a:stretch>
        </p:blipFill>
        <p:spPr bwMode="auto">
          <a:xfrm>
            <a:off x="6637338" y="2603500"/>
            <a:ext cx="1557337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08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Project Goal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What we are going to do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80AE6-32D9-47BE-920F-9E29276D3163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54663" y="2792663"/>
            <a:chExt cx="1539374" cy="14822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747A1D-AA00-41CD-BD45-9775D5E85F8B}"/>
                </a:ext>
              </a:extLst>
            </p:cNvPr>
            <p:cNvSpPr/>
            <p:nvPr/>
          </p:nvSpPr>
          <p:spPr>
            <a:xfrm>
              <a:off x="3762375" y="2990850"/>
              <a:ext cx="1143000" cy="1085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Half Frame 2">
              <a:extLst>
                <a:ext uri="{FF2B5EF4-FFF2-40B4-BE49-F238E27FC236}">
                  <a16:creationId xmlns:a16="http://schemas.microsoft.com/office/drawing/2014/main" id="{FFA0684A-8679-4C0F-AB80-DF2DD6A90EA2}"/>
                </a:ext>
              </a:extLst>
            </p:cNvPr>
            <p:cNvSpPr/>
            <p:nvPr/>
          </p:nvSpPr>
          <p:spPr>
            <a:xfrm>
              <a:off x="3554663" y="2792663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D34A0230-EE78-4651-BF34-34C31F3EA041}"/>
                </a:ext>
              </a:extLst>
            </p:cNvPr>
            <p:cNvSpPr/>
            <p:nvPr/>
          </p:nvSpPr>
          <p:spPr>
            <a:xfrm rot="10800000">
              <a:off x="4457700" y="3638550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Freeform 55">
            <a:extLst>
              <a:ext uri="{FF2B5EF4-FFF2-40B4-BE49-F238E27FC236}">
                <a16:creationId xmlns:a16="http://schemas.microsoft.com/office/drawing/2014/main" id="{137C14C2-2AC7-4023-B898-6C0653FAA3B2}"/>
              </a:ext>
            </a:extLst>
          </p:cNvPr>
          <p:cNvSpPr/>
          <p:nvPr/>
        </p:nvSpPr>
        <p:spPr>
          <a:xfrm>
            <a:off x="3809009" y="3041647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04494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4327C63-A6AC-4E9E-8107-F2DCFBBB7C8F}"/>
              </a:ext>
            </a:extLst>
          </p:cNvPr>
          <p:cNvSpPr txBox="1"/>
          <p:nvPr/>
        </p:nvSpPr>
        <p:spPr>
          <a:xfrm>
            <a:off x="4357255" y="998677"/>
            <a:ext cx="347749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accent1"/>
                </a:solidFill>
                <a:cs typeface="Arial" pitchFamily="34" charset="0"/>
              </a:rPr>
              <a:t>DeepCoordiNet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7E800E-016F-472C-B5CF-06602E8FC105}"/>
              </a:ext>
            </a:extLst>
          </p:cNvPr>
          <p:cNvSpPr txBox="1"/>
          <p:nvPr/>
        </p:nvSpPr>
        <p:spPr>
          <a:xfrm>
            <a:off x="6378246" y="2294302"/>
            <a:ext cx="441301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What is my</a:t>
            </a:r>
          </a:p>
          <a:p>
            <a:r>
              <a:rPr lang="en-GB" altLang="ko-KR" sz="3200" dirty="0" err="1">
                <a:solidFill>
                  <a:schemeClr val="bg1"/>
                </a:solidFill>
                <a:cs typeface="Arial" pitchFamily="34" charset="0"/>
              </a:rPr>
              <a:t>Fasion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 Rating?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9A462C-6735-46C5-BD9C-DC33C21522BB}"/>
              </a:ext>
            </a:extLst>
          </p:cNvPr>
          <p:cNvGrpSpPr/>
          <p:nvPr/>
        </p:nvGrpSpPr>
        <p:grpSpPr>
          <a:xfrm>
            <a:off x="1682990" y="2375706"/>
            <a:ext cx="589085" cy="589085"/>
            <a:chOff x="1582614" y="2839915"/>
            <a:chExt cx="589085" cy="5890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632E5B-41C8-4452-B9A1-6AA1A6789784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C9A884-DA84-4BF1-9162-A94308157C1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1A290E-A144-454D-B232-96B50F403A6A}"/>
              </a:ext>
            </a:extLst>
          </p:cNvPr>
          <p:cNvGrpSpPr/>
          <p:nvPr/>
        </p:nvGrpSpPr>
        <p:grpSpPr>
          <a:xfrm rot="5400000">
            <a:off x="4536113" y="2375706"/>
            <a:ext cx="589085" cy="589085"/>
            <a:chOff x="1582614" y="2839915"/>
            <a:chExt cx="589085" cy="58908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94419A-D6D1-4D14-B39A-7AD72C65AD1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8A6FB-10BB-417D-8DD6-D6B99F54252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E14FFB-5AA2-418B-9EA8-15CBB59EFDDE}"/>
              </a:ext>
            </a:extLst>
          </p:cNvPr>
          <p:cNvGrpSpPr/>
          <p:nvPr/>
        </p:nvGrpSpPr>
        <p:grpSpPr>
          <a:xfrm flipV="1">
            <a:off x="1682990" y="5224373"/>
            <a:ext cx="589085" cy="589085"/>
            <a:chOff x="1582614" y="2839915"/>
            <a:chExt cx="589085" cy="58908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A97CEE-8F8E-4557-844E-FC9D5B116C6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18AD04-58B0-484E-846C-5475B1E12ADF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24F7523-6078-4DB0-98CD-B4A95F62D890}"/>
              </a:ext>
            </a:extLst>
          </p:cNvPr>
          <p:cNvGrpSpPr/>
          <p:nvPr/>
        </p:nvGrpSpPr>
        <p:grpSpPr>
          <a:xfrm rot="16200000" flipV="1">
            <a:off x="4536113" y="5224373"/>
            <a:ext cx="589085" cy="589085"/>
            <a:chOff x="1582614" y="2839915"/>
            <a:chExt cx="589085" cy="58908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5F0F41-587F-4EA1-B9E5-F80E8CA4682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89A6E7-3B9C-48B7-828D-A5A18C320D4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E7A5A3C-F791-4F96-9F78-AB38F04BA278}"/>
              </a:ext>
            </a:extLst>
          </p:cNvPr>
          <p:cNvSpPr txBox="1"/>
          <p:nvPr/>
        </p:nvSpPr>
        <p:spPr>
          <a:xfrm>
            <a:off x="6378245" y="3561884"/>
            <a:ext cx="4413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Find out your Fashion Rating with</a:t>
            </a:r>
          </a:p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DeepCoordiNet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a picture of your OOTD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Get the result of your rating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We will use information based on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More than 40,000 of models’ outfits</a:t>
            </a: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46ADE6A-DA27-417E-A574-719F9216DF9B}"/>
              </a:ext>
            </a:extLst>
          </p:cNvPr>
          <p:cNvGrpSpPr/>
          <p:nvPr/>
        </p:nvGrpSpPr>
        <p:grpSpPr>
          <a:xfrm rot="19800000">
            <a:off x="2540567" y="2841643"/>
            <a:ext cx="1969111" cy="2440753"/>
            <a:chOff x="395536" y="1793041"/>
            <a:chExt cx="3170093" cy="3929395"/>
          </a:xfrm>
          <a:solidFill>
            <a:schemeClr val="bg1"/>
          </a:solidFill>
        </p:grpSpPr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84D630F0-0296-40D4-A12C-07EFCB48E757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AD1606A-9025-488F-A33D-6805CE15C6CE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52384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OSS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OSS we will use – DeepFashion2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03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FF2B5EF4-FFF2-40B4-BE49-F238E27FC236}">
                <a16:creationId xmlns:a16="http://schemas.microsoft.com/office/drawing/2014/main" id="{CC0B1271-1A86-411B-9B59-93F6D016F7C9}"/>
              </a:ext>
            </a:extLst>
          </p:cNvPr>
          <p:cNvSpPr/>
          <p:nvPr/>
        </p:nvSpPr>
        <p:spPr>
          <a:xfrm>
            <a:off x="7513926" y="445798"/>
            <a:ext cx="2973062" cy="2797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484286FC-DA02-48D1-86D3-C12B8B8B742F}"/>
              </a:ext>
            </a:extLst>
          </p:cNvPr>
          <p:cNvSpPr/>
          <p:nvPr/>
        </p:nvSpPr>
        <p:spPr>
          <a:xfrm>
            <a:off x="7509163" y="3614768"/>
            <a:ext cx="2973062" cy="2797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700C509-2274-4029-BC68-317EC1DDB5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</a:blip>
          <a:srcRect t="9496" b="949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7CD7F8-8AEC-49BA-AEBA-3DE9417BA4B7}"/>
              </a:ext>
            </a:extLst>
          </p:cNvPr>
          <p:cNvSpPr/>
          <p:nvPr/>
        </p:nvSpPr>
        <p:spPr>
          <a:xfrm>
            <a:off x="2819401" y="933450"/>
            <a:ext cx="8810624" cy="499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07D9DFDB-8270-4B3C-80E9-94357EA22EDC}"/>
              </a:ext>
            </a:extLst>
          </p:cNvPr>
          <p:cNvSpPr/>
          <p:nvPr/>
        </p:nvSpPr>
        <p:spPr>
          <a:xfrm>
            <a:off x="3028950" y="1144838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8D52AE5B-C230-4F52-BFE1-E11E5DA113EE}"/>
              </a:ext>
            </a:extLst>
          </p:cNvPr>
          <p:cNvSpPr/>
          <p:nvPr/>
        </p:nvSpPr>
        <p:spPr>
          <a:xfrm rot="10800000">
            <a:off x="10767940" y="5098104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E1841-BFE9-4CBC-8366-F2E6CE51E24E}"/>
              </a:ext>
            </a:extLst>
          </p:cNvPr>
          <p:cNvSpPr txBox="1"/>
          <p:nvPr/>
        </p:nvSpPr>
        <p:spPr>
          <a:xfrm>
            <a:off x="3550987" y="1601226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91F8F-2119-4845-84A6-0CBCA53D8A95}"/>
              </a:ext>
            </a:extLst>
          </p:cNvPr>
          <p:cNvSpPr txBox="1"/>
          <p:nvPr/>
        </p:nvSpPr>
        <p:spPr>
          <a:xfrm>
            <a:off x="3550987" y="2221012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DeepFashion2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D1D47E-30DA-452C-9271-7713B81B9AA4}"/>
              </a:ext>
            </a:extLst>
          </p:cNvPr>
          <p:cNvSpPr txBox="1"/>
          <p:nvPr/>
        </p:nvSpPr>
        <p:spPr>
          <a:xfrm>
            <a:off x="3283528" y="3196947"/>
            <a:ext cx="3700788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Open Source Software API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BE85D2A3-1698-4F72-94CD-9BA59F527303}"/>
              </a:ext>
            </a:extLst>
          </p:cNvPr>
          <p:cNvSpPr/>
          <p:nvPr/>
        </p:nvSpPr>
        <p:spPr>
          <a:xfrm>
            <a:off x="3923190" y="3587920"/>
            <a:ext cx="3061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that is available on GitHub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Uses machine learning to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Analyze pictures of clothes</a:t>
            </a:r>
          </a:p>
          <a:p>
            <a:pPr algn="r"/>
            <a:endParaRPr lang="en-US" altLang="ko-KR" sz="1600" dirty="0">
              <a:solidFill>
                <a:schemeClr val="bg1"/>
              </a:solidFill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Input is a dataset of pictures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Resulting in an output of the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Types and Colors of clothes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698737" y="3290501"/>
            <a:ext cx="2415978" cy="277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 err="1">
                <a:solidFill>
                  <a:schemeClr val="accent4"/>
                </a:solidFill>
                <a:cs typeface="Arial" pitchFamily="34" charset="0"/>
              </a:rPr>
              <a:t>DeepCoordiNet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9C9C0606-D3DD-4C07-BD3C-10AF26E420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3952" r="1395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A67D250F-B47C-431C-8ACA-81141C524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4841" r="484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8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Plan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05" y="3585555"/>
            <a:ext cx="63835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Our plans to achieve our goal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80AE6-32D9-47BE-920F-9E29276D3163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54663" y="2792663"/>
            <a:chExt cx="1539374" cy="14822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747A1D-AA00-41CD-BD45-9775D5E85F8B}"/>
                </a:ext>
              </a:extLst>
            </p:cNvPr>
            <p:cNvSpPr/>
            <p:nvPr/>
          </p:nvSpPr>
          <p:spPr>
            <a:xfrm>
              <a:off x="3762375" y="2990850"/>
              <a:ext cx="1143000" cy="1085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Half Frame 2">
              <a:extLst>
                <a:ext uri="{FF2B5EF4-FFF2-40B4-BE49-F238E27FC236}">
                  <a16:creationId xmlns:a16="http://schemas.microsoft.com/office/drawing/2014/main" id="{FFA0684A-8679-4C0F-AB80-DF2DD6A90EA2}"/>
                </a:ext>
              </a:extLst>
            </p:cNvPr>
            <p:cNvSpPr/>
            <p:nvPr/>
          </p:nvSpPr>
          <p:spPr>
            <a:xfrm>
              <a:off x="3554663" y="2792663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D34A0230-EE78-4651-BF34-34C31F3EA041}"/>
                </a:ext>
              </a:extLst>
            </p:cNvPr>
            <p:cNvSpPr/>
            <p:nvPr/>
          </p:nvSpPr>
          <p:spPr>
            <a:xfrm rot="10800000">
              <a:off x="4457700" y="3638550"/>
              <a:ext cx="636337" cy="636337"/>
            </a:xfrm>
            <a:prstGeom prst="halfFrame">
              <a:avLst>
                <a:gd name="adj1" fmla="val 19850"/>
                <a:gd name="adj2" fmla="val 198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30">
            <a:extLst>
              <a:ext uri="{FF2B5EF4-FFF2-40B4-BE49-F238E27FC236}">
                <a16:creationId xmlns:a16="http://schemas.microsoft.com/office/drawing/2014/main" id="{3510B600-22D7-45B3-A9D9-5257AB91C87B}"/>
              </a:ext>
            </a:extLst>
          </p:cNvPr>
          <p:cNvSpPr/>
          <p:nvPr/>
        </p:nvSpPr>
        <p:spPr>
          <a:xfrm>
            <a:off x="3683758" y="3146496"/>
            <a:ext cx="566664" cy="56500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568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174296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3750</TotalTime>
  <Words>257</Words>
  <Application>Microsoft Office PowerPoint</Application>
  <PresentationFormat>와이드스크린</PresentationFormat>
  <Paragraphs>87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채진 임</cp:lastModifiedBy>
  <cp:revision>107</cp:revision>
  <dcterms:created xsi:type="dcterms:W3CDTF">2018-04-24T17:14:44Z</dcterms:created>
  <dcterms:modified xsi:type="dcterms:W3CDTF">2019-12-05T02:00:35Z</dcterms:modified>
</cp:coreProperties>
</file>